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2" r:id="rId6"/>
    <p:sldId id="263" r:id="rId7"/>
    <p:sldId id="259" r:id="rId8"/>
    <p:sldId id="264" r:id="rId9"/>
    <p:sldId id="265" r:id="rId10"/>
    <p:sldId id="260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94" autoAdjust="0"/>
    <p:restoredTop sz="94660"/>
  </p:normalViewPr>
  <p:slideViewPr>
    <p:cSldViewPr snapToGrid="0">
      <p:cViewPr varScale="1">
        <p:scale>
          <a:sx n="58" d="100"/>
          <a:sy n="58" d="100"/>
        </p:scale>
        <p:origin x="84" y="7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8DECCB-C849-4CB3-A1CF-563852BA712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6D9747-E74D-44C2-BDF8-D901C7C71649}">
      <dgm:prSet phldrT="[Text]" custT="1"/>
      <dgm:spPr/>
      <dgm:t>
        <a:bodyPr/>
        <a:lstStyle/>
        <a:p>
          <a:r>
            <a:rPr lang="en-US" sz="3000" b="1" dirty="0">
              <a:ln>
                <a:noFill/>
              </a:ln>
              <a:solidFill>
                <a:sysClr val="windowText" lastClr="000000"/>
              </a:solidFill>
            </a:rPr>
            <a:t>GIỚI THIỆU CHUNG</a:t>
          </a:r>
        </a:p>
      </dgm:t>
    </dgm:pt>
    <dgm:pt modelId="{E25EFD97-98C2-45F5-8CF4-76B8AF123A88}" type="parTrans" cxnId="{FEC0CFC5-8E56-4506-82AD-1D9B285FF678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2658566C-4EC7-42C7-811E-229B2DA97693}" type="sibTrans" cxnId="{FEC0CFC5-8E56-4506-82AD-1D9B285FF678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213A04B9-08C9-41B9-A85D-C85C207D0FAA}">
      <dgm:prSet phldrT="[Text]" custT="1"/>
      <dgm:spPr/>
      <dgm:t>
        <a:bodyPr/>
        <a:lstStyle/>
        <a:p>
          <a:r>
            <a:rPr lang="en-US" sz="3000" b="1" dirty="0">
              <a:ln>
                <a:noFill/>
              </a:ln>
              <a:solidFill>
                <a:sysClr val="windowText" lastClr="000000"/>
              </a:solidFill>
            </a:rPr>
            <a:t>HƯỚNG DẪN NẠP CHƯƠNG TRÌNH</a:t>
          </a:r>
        </a:p>
      </dgm:t>
    </dgm:pt>
    <dgm:pt modelId="{05450FB5-9F7B-4712-9C04-AC57F8BD70AA}" type="parTrans" cxnId="{D55704A4-2606-4706-AD93-C1EE8451F30C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7433FA50-C1CC-4FFA-A09F-E29A35AA0E9E}" type="sibTrans" cxnId="{D55704A4-2606-4706-AD93-C1EE8451F30C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3048EBE7-D99C-40C1-86F1-E09A2B16F1A2}">
      <dgm:prSet phldrT="[Text]" custT="1"/>
      <dgm:spPr/>
      <dgm:t>
        <a:bodyPr/>
        <a:lstStyle/>
        <a:p>
          <a:r>
            <a:rPr lang="en-US" sz="3000" b="1" dirty="0">
              <a:ln>
                <a:noFill/>
              </a:ln>
              <a:solidFill>
                <a:sysClr val="windowText" lastClr="000000"/>
              </a:solidFill>
            </a:rPr>
            <a:t>HƯỚNG DẪN SỬ DỤNG VỚI MPLAB X IDE</a:t>
          </a:r>
        </a:p>
      </dgm:t>
    </dgm:pt>
    <dgm:pt modelId="{AE6BE3E7-7BF4-4535-9451-CD3961F6AE22}" type="parTrans" cxnId="{65C1E4A0-4ADE-4A6E-9631-6F61F9FE42EF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54E5BCFF-82B3-4FA2-8ACB-FC4CB16E2B23}" type="sibTrans" cxnId="{65C1E4A0-4ADE-4A6E-9631-6F61F9FE42EF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028661D8-FA3A-4C66-A650-D7C7AF8D2A4D}">
      <dgm:prSet phldrT="[Text]" custT="1"/>
      <dgm:spPr/>
      <dgm:t>
        <a:bodyPr/>
        <a:lstStyle/>
        <a:p>
          <a:r>
            <a:rPr lang="en-US" sz="3000" b="1" dirty="0">
              <a:ln>
                <a:noFill/>
              </a:ln>
              <a:solidFill>
                <a:sysClr val="windowText" lastClr="000000"/>
              </a:solidFill>
            </a:rPr>
            <a:t>HƯỚNG DẪN SỬ DỤNG VỚI PIC C COMPILER</a:t>
          </a:r>
        </a:p>
      </dgm:t>
    </dgm:pt>
    <dgm:pt modelId="{783C60FA-145A-4EB6-8E36-CD268411EB0E}" type="parTrans" cxnId="{D3349F00-F4C8-40E4-B8E6-EEB3B4875B41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E2232B52-EF22-4655-BA59-99DBDA15A467}" type="sibTrans" cxnId="{D3349F00-F4C8-40E4-B8E6-EEB3B4875B41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5AF0371F-891A-4D32-86E2-B97E3B0A64A4}" type="pres">
      <dgm:prSet presAssocID="{548DECCB-C849-4CB3-A1CF-563852BA7125}" presName="linear" presStyleCnt="0">
        <dgm:presLayoutVars>
          <dgm:dir/>
          <dgm:animLvl val="lvl"/>
          <dgm:resizeHandles val="exact"/>
        </dgm:presLayoutVars>
      </dgm:prSet>
      <dgm:spPr/>
    </dgm:pt>
    <dgm:pt modelId="{210A0272-72BB-40B4-8BD0-735DC628C593}" type="pres">
      <dgm:prSet presAssocID="{9E6D9747-E74D-44C2-BDF8-D901C7C71649}" presName="parentLin" presStyleCnt="0"/>
      <dgm:spPr/>
    </dgm:pt>
    <dgm:pt modelId="{FEFC4F25-BB01-49BA-BB2E-E27B03D57B94}" type="pres">
      <dgm:prSet presAssocID="{9E6D9747-E74D-44C2-BDF8-D901C7C71649}" presName="parentLeftMargin" presStyleLbl="node1" presStyleIdx="0" presStyleCnt="4"/>
      <dgm:spPr/>
    </dgm:pt>
    <dgm:pt modelId="{FA1419B7-4F1A-44B6-AC60-7080123964AC}" type="pres">
      <dgm:prSet presAssocID="{9E6D9747-E74D-44C2-BDF8-D901C7C71649}" presName="parentText" presStyleLbl="node1" presStyleIdx="0" presStyleCnt="4" custScaleX="108769">
        <dgm:presLayoutVars>
          <dgm:chMax val="0"/>
          <dgm:bulletEnabled val="1"/>
        </dgm:presLayoutVars>
      </dgm:prSet>
      <dgm:spPr/>
    </dgm:pt>
    <dgm:pt modelId="{3B1DF5A6-AF7C-4A30-A3AA-E7A841E9C4A1}" type="pres">
      <dgm:prSet presAssocID="{9E6D9747-E74D-44C2-BDF8-D901C7C71649}" presName="negativeSpace" presStyleCnt="0"/>
      <dgm:spPr/>
    </dgm:pt>
    <dgm:pt modelId="{F829184C-6895-4DFD-A040-7FE816E4784A}" type="pres">
      <dgm:prSet presAssocID="{9E6D9747-E74D-44C2-BDF8-D901C7C71649}" presName="childText" presStyleLbl="conFgAcc1" presStyleIdx="0" presStyleCnt="4" custScaleX="96962" custLinFactNeighborX="1465">
        <dgm:presLayoutVars>
          <dgm:bulletEnabled val="1"/>
        </dgm:presLayoutVars>
      </dgm:prSet>
      <dgm:spPr>
        <a:noFill/>
        <a:ln w="28575">
          <a:solidFill>
            <a:srgbClr val="0070C0"/>
          </a:solidFill>
        </a:ln>
      </dgm:spPr>
    </dgm:pt>
    <dgm:pt modelId="{C428B787-124A-4F05-8FB5-BD594AE0FE3C}" type="pres">
      <dgm:prSet presAssocID="{2658566C-4EC7-42C7-811E-229B2DA97693}" presName="spaceBetweenRectangles" presStyleCnt="0"/>
      <dgm:spPr/>
    </dgm:pt>
    <dgm:pt modelId="{0029BFEA-6AC2-49FA-AE8B-F64673E9F651}" type="pres">
      <dgm:prSet presAssocID="{213A04B9-08C9-41B9-A85D-C85C207D0FAA}" presName="parentLin" presStyleCnt="0"/>
      <dgm:spPr/>
    </dgm:pt>
    <dgm:pt modelId="{861A76A6-8B45-4F40-94B3-DF637E1D2D8A}" type="pres">
      <dgm:prSet presAssocID="{213A04B9-08C9-41B9-A85D-C85C207D0FAA}" presName="parentLeftMargin" presStyleLbl="node1" presStyleIdx="0" presStyleCnt="4"/>
      <dgm:spPr/>
    </dgm:pt>
    <dgm:pt modelId="{2195AA31-1866-4746-B1A3-7E153C49C298}" type="pres">
      <dgm:prSet presAssocID="{213A04B9-08C9-41B9-A85D-C85C207D0FAA}" presName="parentText" presStyleLbl="node1" presStyleIdx="1" presStyleCnt="4" custScaleX="108769">
        <dgm:presLayoutVars>
          <dgm:chMax val="0"/>
          <dgm:bulletEnabled val="1"/>
        </dgm:presLayoutVars>
      </dgm:prSet>
      <dgm:spPr/>
    </dgm:pt>
    <dgm:pt modelId="{259FF655-D7A2-49CA-A69E-F0BE320DEC17}" type="pres">
      <dgm:prSet presAssocID="{213A04B9-08C9-41B9-A85D-C85C207D0FAA}" presName="negativeSpace" presStyleCnt="0"/>
      <dgm:spPr/>
    </dgm:pt>
    <dgm:pt modelId="{4FDAA85B-C312-4305-BADE-0932A5532DFF}" type="pres">
      <dgm:prSet presAssocID="{213A04B9-08C9-41B9-A85D-C85C207D0FAA}" presName="childText" presStyleLbl="conFgAcc1" presStyleIdx="1" presStyleCnt="4" custScaleX="96962" custLinFactNeighborX="1465">
        <dgm:presLayoutVars>
          <dgm:bulletEnabled val="1"/>
        </dgm:presLayoutVars>
      </dgm:prSet>
      <dgm:spPr>
        <a:noFill/>
        <a:ln w="28575">
          <a:solidFill>
            <a:srgbClr val="0070C0"/>
          </a:solidFill>
        </a:ln>
      </dgm:spPr>
    </dgm:pt>
    <dgm:pt modelId="{6794674B-ACCE-43A7-918D-DB27B4980E2B}" type="pres">
      <dgm:prSet presAssocID="{7433FA50-C1CC-4FFA-A09F-E29A35AA0E9E}" presName="spaceBetweenRectangles" presStyleCnt="0"/>
      <dgm:spPr/>
    </dgm:pt>
    <dgm:pt modelId="{0EED8AB9-B2BB-4EFF-88F1-DAB449ED308E}" type="pres">
      <dgm:prSet presAssocID="{3048EBE7-D99C-40C1-86F1-E09A2B16F1A2}" presName="parentLin" presStyleCnt="0"/>
      <dgm:spPr/>
    </dgm:pt>
    <dgm:pt modelId="{FAF60BE5-6DBC-4979-9712-948F5973C673}" type="pres">
      <dgm:prSet presAssocID="{3048EBE7-D99C-40C1-86F1-E09A2B16F1A2}" presName="parentLeftMargin" presStyleLbl="node1" presStyleIdx="1" presStyleCnt="4"/>
      <dgm:spPr/>
    </dgm:pt>
    <dgm:pt modelId="{803620FB-CA32-414B-AA24-2EEBBD58D2A8}" type="pres">
      <dgm:prSet presAssocID="{3048EBE7-D99C-40C1-86F1-E09A2B16F1A2}" presName="parentText" presStyleLbl="node1" presStyleIdx="2" presStyleCnt="4" custScaleX="108769">
        <dgm:presLayoutVars>
          <dgm:chMax val="0"/>
          <dgm:bulletEnabled val="1"/>
        </dgm:presLayoutVars>
      </dgm:prSet>
      <dgm:spPr/>
    </dgm:pt>
    <dgm:pt modelId="{2C77C639-1A5B-4F9D-AE8E-D15C343FB735}" type="pres">
      <dgm:prSet presAssocID="{3048EBE7-D99C-40C1-86F1-E09A2B16F1A2}" presName="negativeSpace" presStyleCnt="0"/>
      <dgm:spPr/>
    </dgm:pt>
    <dgm:pt modelId="{6B432633-BEC7-44BC-A4EC-D920F63A726E}" type="pres">
      <dgm:prSet presAssocID="{3048EBE7-D99C-40C1-86F1-E09A2B16F1A2}" presName="childText" presStyleLbl="conFgAcc1" presStyleIdx="2" presStyleCnt="4" custScaleX="96962" custLinFactNeighborX="1465">
        <dgm:presLayoutVars>
          <dgm:bulletEnabled val="1"/>
        </dgm:presLayoutVars>
      </dgm:prSet>
      <dgm:spPr>
        <a:noFill/>
        <a:ln w="28575">
          <a:solidFill>
            <a:srgbClr val="0070C0"/>
          </a:solidFill>
        </a:ln>
      </dgm:spPr>
    </dgm:pt>
    <dgm:pt modelId="{7FD9395C-45BA-4FF4-A7C2-6459BA3EE49A}" type="pres">
      <dgm:prSet presAssocID="{54E5BCFF-82B3-4FA2-8ACB-FC4CB16E2B23}" presName="spaceBetweenRectangles" presStyleCnt="0"/>
      <dgm:spPr/>
    </dgm:pt>
    <dgm:pt modelId="{142663AD-24AF-47A4-91FC-0B6E6470FCC6}" type="pres">
      <dgm:prSet presAssocID="{028661D8-FA3A-4C66-A650-D7C7AF8D2A4D}" presName="parentLin" presStyleCnt="0"/>
      <dgm:spPr/>
    </dgm:pt>
    <dgm:pt modelId="{AAC2B853-2E1B-4711-8D61-C1D475D21738}" type="pres">
      <dgm:prSet presAssocID="{028661D8-FA3A-4C66-A650-D7C7AF8D2A4D}" presName="parentLeftMargin" presStyleLbl="node1" presStyleIdx="2" presStyleCnt="4"/>
      <dgm:spPr/>
    </dgm:pt>
    <dgm:pt modelId="{6914665F-078B-4574-B4DD-D7A30D8205F3}" type="pres">
      <dgm:prSet presAssocID="{028661D8-FA3A-4C66-A650-D7C7AF8D2A4D}" presName="parentText" presStyleLbl="node1" presStyleIdx="3" presStyleCnt="4" custScaleX="108769">
        <dgm:presLayoutVars>
          <dgm:chMax val="0"/>
          <dgm:bulletEnabled val="1"/>
        </dgm:presLayoutVars>
      </dgm:prSet>
      <dgm:spPr/>
    </dgm:pt>
    <dgm:pt modelId="{7A117DBB-A9E9-41F9-92CD-6683F1BC0D0C}" type="pres">
      <dgm:prSet presAssocID="{028661D8-FA3A-4C66-A650-D7C7AF8D2A4D}" presName="negativeSpace" presStyleCnt="0"/>
      <dgm:spPr/>
    </dgm:pt>
    <dgm:pt modelId="{F935079A-0F57-452C-805A-1FD4296FA97A}" type="pres">
      <dgm:prSet presAssocID="{028661D8-FA3A-4C66-A650-D7C7AF8D2A4D}" presName="childText" presStyleLbl="conFgAcc1" presStyleIdx="3" presStyleCnt="4" custScaleX="96962" custLinFactNeighborX="1465">
        <dgm:presLayoutVars>
          <dgm:bulletEnabled val="1"/>
        </dgm:presLayoutVars>
      </dgm:prSet>
      <dgm:spPr>
        <a:noFill/>
        <a:ln w="28575">
          <a:solidFill>
            <a:srgbClr val="0070C0"/>
          </a:solidFill>
        </a:ln>
      </dgm:spPr>
    </dgm:pt>
  </dgm:ptLst>
  <dgm:cxnLst>
    <dgm:cxn modelId="{D3349F00-F4C8-40E4-B8E6-EEB3B4875B41}" srcId="{548DECCB-C849-4CB3-A1CF-563852BA7125}" destId="{028661D8-FA3A-4C66-A650-D7C7AF8D2A4D}" srcOrd="3" destOrd="0" parTransId="{783C60FA-145A-4EB6-8E36-CD268411EB0E}" sibTransId="{E2232B52-EF22-4655-BA59-99DBDA15A467}"/>
    <dgm:cxn modelId="{A2FC8A0C-C6F0-4EAD-B476-9803CD8C83FB}" type="presOf" srcId="{028661D8-FA3A-4C66-A650-D7C7AF8D2A4D}" destId="{AAC2B853-2E1B-4711-8D61-C1D475D21738}" srcOrd="0" destOrd="0" presId="urn:microsoft.com/office/officeart/2005/8/layout/list1"/>
    <dgm:cxn modelId="{0980EE0D-338C-4BE5-94F8-5E51217E2C48}" type="presOf" srcId="{9E6D9747-E74D-44C2-BDF8-D901C7C71649}" destId="{FA1419B7-4F1A-44B6-AC60-7080123964AC}" srcOrd="1" destOrd="0" presId="urn:microsoft.com/office/officeart/2005/8/layout/list1"/>
    <dgm:cxn modelId="{1B599C21-17CC-4694-A851-A6AD87A2E9C7}" type="presOf" srcId="{548DECCB-C849-4CB3-A1CF-563852BA7125}" destId="{5AF0371F-891A-4D32-86E2-B97E3B0A64A4}" srcOrd="0" destOrd="0" presId="urn:microsoft.com/office/officeart/2005/8/layout/list1"/>
    <dgm:cxn modelId="{75995225-4CC0-4F67-93A3-031A2A7898BA}" type="presOf" srcId="{028661D8-FA3A-4C66-A650-D7C7AF8D2A4D}" destId="{6914665F-078B-4574-B4DD-D7A30D8205F3}" srcOrd="1" destOrd="0" presId="urn:microsoft.com/office/officeart/2005/8/layout/list1"/>
    <dgm:cxn modelId="{0DDE833A-4AAC-4A8B-AA46-E360CDD7CAB8}" type="presOf" srcId="{3048EBE7-D99C-40C1-86F1-E09A2B16F1A2}" destId="{FAF60BE5-6DBC-4979-9712-948F5973C673}" srcOrd="0" destOrd="0" presId="urn:microsoft.com/office/officeart/2005/8/layout/list1"/>
    <dgm:cxn modelId="{A86B5960-1400-4DF5-B388-717238F5C5C1}" type="presOf" srcId="{9E6D9747-E74D-44C2-BDF8-D901C7C71649}" destId="{FEFC4F25-BB01-49BA-BB2E-E27B03D57B94}" srcOrd="0" destOrd="0" presId="urn:microsoft.com/office/officeart/2005/8/layout/list1"/>
    <dgm:cxn modelId="{F3451F71-FBF8-400C-A6AD-E257FB7EAD1B}" type="presOf" srcId="{213A04B9-08C9-41B9-A85D-C85C207D0FAA}" destId="{2195AA31-1866-4746-B1A3-7E153C49C298}" srcOrd="1" destOrd="0" presId="urn:microsoft.com/office/officeart/2005/8/layout/list1"/>
    <dgm:cxn modelId="{F0100552-AE19-4488-8FA1-535881B513D6}" type="presOf" srcId="{213A04B9-08C9-41B9-A85D-C85C207D0FAA}" destId="{861A76A6-8B45-4F40-94B3-DF637E1D2D8A}" srcOrd="0" destOrd="0" presId="urn:microsoft.com/office/officeart/2005/8/layout/list1"/>
    <dgm:cxn modelId="{884E387B-90BF-4CC7-AE04-A271E7A12028}" type="presOf" srcId="{3048EBE7-D99C-40C1-86F1-E09A2B16F1A2}" destId="{803620FB-CA32-414B-AA24-2EEBBD58D2A8}" srcOrd="1" destOrd="0" presId="urn:microsoft.com/office/officeart/2005/8/layout/list1"/>
    <dgm:cxn modelId="{65C1E4A0-4ADE-4A6E-9631-6F61F9FE42EF}" srcId="{548DECCB-C849-4CB3-A1CF-563852BA7125}" destId="{3048EBE7-D99C-40C1-86F1-E09A2B16F1A2}" srcOrd="2" destOrd="0" parTransId="{AE6BE3E7-7BF4-4535-9451-CD3961F6AE22}" sibTransId="{54E5BCFF-82B3-4FA2-8ACB-FC4CB16E2B23}"/>
    <dgm:cxn modelId="{D55704A4-2606-4706-AD93-C1EE8451F30C}" srcId="{548DECCB-C849-4CB3-A1CF-563852BA7125}" destId="{213A04B9-08C9-41B9-A85D-C85C207D0FAA}" srcOrd="1" destOrd="0" parTransId="{05450FB5-9F7B-4712-9C04-AC57F8BD70AA}" sibTransId="{7433FA50-C1CC-4FFA-A09F-E29A35AA0E9E}"/>
    <dgm:cxn modelId="{FEC0CFC5-8E56-4506-82AD-1D9B285FF678}" srcId="{548DECCB-C849-4CB3-A1CF-563852BA7125}" destId="{9E6D9747-E74D-44C2-BDF8-D901C7C71649}" srcOrd="0" destOrd="0" parTransId="{E25EFD97-98C2-45F5-8CF4-76B8AF123A88}" sibTransId="{2658566C-4EC7-42C7-811E-229B2DA97693}"/>
    <dgm:cxn modelId="{BBBCD370-8DA6-4B39-887B-CDEDA98BBDFA}" type="presParOf" srcId="{5AF0371F-891A-4D32-86E2-B97E3B0A64A4}" destId="{210A0272-72BB-40B4-8BD0-735DC628C593}" srcOrd="0" destOrd="0" presId="urn:microsoft.com/office/officeart/2005/8/layout/list1"/>
    <dgm:cxn modelId="{03D214A3-553E-4058-BD7F-C7572B9321AE}" type="presParOf" srcId="{210A0272-72BB-40B4-8BD0-735DC628C593}" destId="{FEFC4F25-BB01-49BA-BB2E-E27B03D57B94}" srcOrd="0" destOrd="0" presId="urn:microsoft.com/office/officeart/2005/8/layout/list1"/>
    <dgm:cxn modelId="{17407134-6E59-4F52-9EA7-1E7202883747}" type="presParOf" srcId="{210A0272-72BB-40B4-8BD0-735DC628C593}" destId="{FA1419B7-4F1A-44B6-AC60-7080123964AC}" srcOrd="1" destOrd="0" presId="urn:microsoft.com/office/officeart/2005/8/layout/list1"/>
    <dgm:cxn modelId="{B3E4896D-0629-464E-A94D-42E2A7846E61}" type="presParOf" srcId="{5AF0371F-891A-4D32-86E2-B97E3B0A64A4}" destId="{3B1DF5A6-AF7C-4A30-A3AA-E7A841E9C4A1}" srcOrd="1" destOrd="0" presId="urn:microsoft.com/office/officeart/2005/8/layout/list1"/>
    <dgm:cxn modelId="{7FF18A8C-9370-469F-BD72-A4CB84B43491}" type="presParOf" srcId="{5AF0371F-891A-4D32-86E2-B97E3B0A64A4}" destId="{F829184C-6895-4DFD-A040-7FE816E4784A}" srcOrd="2" destOrd="0" presId="urn:microsoft.com/office/officeart/2005/8/layout/list1"/>
    <dgm:cxn modelId="{9D1CAA12-2073-4E72-AA85-7E307A6D14EE}" type="presParOf" srcId="{5AF0371F-891A-4D32-86E2-B97E3B0A64A4}" destId="{C428B787-124A-4F05-8FB5-BD594AE0FE3C}" srcOrd="3" destOrd="0" presId="urn:microsoft.com/office/officeart/2005/8/layout/list1"/>
    <dgm:cxn modelId="{CE576533-8C46-4204-A537-310EC2EC08BA}" type="presParOf" srcId="{5AF0371F-891A-4D32-86E2-B97E3B0A64A4}" destId="{0029BFEA-6AC2-49FA-AE8B-F64673E9F651}" srcOrd="4" destOrd="0" presId="urn:microsoft.com/office/officeart/2005/8/layout/list1"/>
    <dgm:cxn modelId="{D949E190-274F-4DF1-AF80-CF63A49831B6}" type="presParOf" srcId="{0029BFEA-6AC2-49FA-AE8B-F64673E9F651}" destId="{861A76A6-8B45-4F40-94B3-DF637E1D2D8A}" srcOrd="0" destOrd="0" presId="urn:microsoft.com/office/officeart/2005/8/layout/list1"/>
    <dgm:cxn modelId="{62002B2B-8C78-40A3-99BF-1043AEDFBA64}" type="presParOf" srcId="{0029BFEA-6AC2-49FA-AE8B-F64673E9F651}" destId="{2195AA31-1866-4746-B1A3-7E153C49C298}" srcOrd="1" destOrd="0" presId="urn:microsoft.com/office/officeart/2005/8/layout/list1"/>
    <dgm:cxn modelId="{FBABF33C-DC14-4009-B0AA-FBC7D288047F}" type="presParOf" srcId="{5AF0371F-891A-4D32-86E2-B97E3B0A64A4}" destId="{259FF655-D7A2-49CA-A69E-F0BE320DEC17}" srcOrd="5" destOrd="0" presId="urn:microsoft.com/office/officeart/2005/8/layout/list1"/>
    <dgm:cxn modelId="{6A1E132D-1516-498A-92D6-7BD11C2A7A4D}" type="presParOf" srcId="{5AF0371F-891A-4D32-86E2-B97E3B0A64A4}" destId="{4FDAA85B-C312-4305-BADE-0932A5532DFF}" srcOrd="6" destOrd="0" presId="urn:microsoft.com/office/officeart/2005/8/layout/list1"/>
    <dgm:cxn modelId="{C717156E-B4BB-460C-ACB0-BEAD1ABB6B4D}" type="presParOf" srcId="{5AF0371F-891A-4D32-86E2-B97E3B0A64A4}" destId="{6794674B-ACCE-43A7-918D-DB27B4980E2B}" srcOrd="7" destOrd="0" presId="urn:microsoft.com/office/officeart/2005/8/layout/list1"/>
    <dgm:cxn modelId="{C5CC74FC-869B-426A-9AE8-5B76C178CD56}" type="presParOf" srcId="{5AF0371F-891A-4D32-86E2-B97E3B0A64A4}" destId="{0EED8AB9-B2BB-4EFF-88F1-DAB449ED308E}" srcOrd="8" destOrd="0" presId="urn:microsoft.com/office/officeart/2005/8/layout/list1"/>
    <dgm:cxn modelId="{E68F59AE-F52B-4D62-8284-433B00FC7E7B}" type="presParOf" srcId="{0EED8AB9-B2BB-4EFF-88F1-DAB449ED308E}" destId="{FAF60BE5-6DBC-4979-9712-948F5973C673}" srcOrd="0" destOrd="0" presId="urn:microsoft.com/office/officeart/2005/8/layout/list1"/>
    <dgm:cxn modelId="{2E071E39-E2A8-43CD-BC10-55F000624290}" type="presParOf" srcId="{0EED8AB9-B2BB-4EFF-88F1-DAB449ED308E}" destId="{803620FB-CA32-414B-AA24-2EEBBD58D2A8}" srcOrd="1" destOrd="0" presId="urn:microsoft.com/office/officeart/2005/8/layout/list1"/>
    <dgm:cxn modelId="{11D8AB95-0D9E-4FD1-A464-FB6ED5819BF0}" type="presParOf" srcId="{5AF0371F-891A-4D32-86E2-B97E3B0A64A4}" destId="{2C77C639-1A5B-4F9D-AE8E-D15C343FB735}" srcOrd="9" destOrd="0" presId="urn:microsoft.com/office/officeart/2005/8/layout/list1"/>
    <dgm:cxn modelId="{CB4ADE1E-F65B-430E-89C6-070408E81BBA}" type="presParOf" srcId="{5AF0371F-891A-4D32-86E2-B97E3B0A64A4}" destId="{6B432633-BEC7-44BC-A4EC-D920F63A726E}" srcOrd="10" destOrd="0" presId="urn:microsoft.com/office/officeart/2005/8/layout/list1"/>
    <dgm:cxn modelId="{CA63BE8C-CC19-461D-BB0F-17DFA5AB7AFD}" type="presParOf" srcId="{5AF0371F-891A-4D32-86E2-B97E3B0A64A4}" destId="{7FD9395C-45BA-4FF4-A7C2-6459BA3EE49A}" srcOrd="11" destOrd="0" presId="urn:microsoft.com/office/officeart/2005/8/layout/list1"/>
    <dgm:cxn modelId="{50538245-0B82-4A7F-9B87-1129C754420E}" type="presParOf" srcId="{5AF0371F-891A-4D32-86E2-B97E3B0A64A4}" destId="{142663AD-24AF-47A4-91FC-0B6E6470FCC6}" srcOrd="12" destOrd="0" presId="urn:microsoft.com/office/officeart/2005/8/layout/list1"/>
    <dgm:cxn modelId="{4063991E-1534-4AF7-ACF2-41A52B998023}" type="presParOf" srcId="{142663AD-24AF-47A4-91FC-0B6E6470FCC6}" destId="{AAC2B853-2E1B-4711-8D61-C1D475D21738}" srcOrd="0" destOrd="0" presId="urn:microsoft.com/office/officeart/2005/8/layout/list1"/>
    <dgm:cxn modelId="{7250E366-E23D-435C-810C-445B1FA09512}" type="presParOf" srcId="{142663AD-24AF-47A4-91FC-0B6E6470FCC6}" destId="{6914665F-078B-4574-B4DD-D7A30D8205F3}" srcOrd="1" destOrd="0" presId="urn:microsoft.com/office/officeart/2005/8/layout/list1"/>
    <dgm:cxn modelId="{D6CA9C12-387C-440E-9E32-6B9B1761DF18}" type="presParOf" srcId="{5AF0371F-891A-4D32-86E2-B97E3B0A64A4}" destId="{7A117DBB-A9E9-41F9-92CD-6683F1BC0D0C}" srcOrd="13" destOrd="0" presId="urn:microsoft.com/office/officeart/2005/8/layout/list1"/>
    <dgm:cxn modelId="{C76BD4B5-9315-4BC6-8982-9C58FF52A783}" type="presParOf" srcId="{5AF0371F-891A-4D32-86E2-B97E3B0A64A4}" destId="{F935079A-0F57-452C-805A-1FD4296FA97A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9184C-6895-4DFD-A040-7FE816E4784A}">
      <dsp:nvSpPr>
        <dsp:cNvPr id="0" name=""/>
        <dsp:cNvSpPr/>
      </dsp:nvSpPr>
      <dsp:spPr>
        <a:xfrm>
          <a:off x="154053" y="417429"/>
          <a:ext cx="10196136" cy="604800"/>
        </a:xfrm>
        <a:prstGeom prst="rect">
          <a:avLst/>
        </a:pr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1419B7-4F1A-44B6-AC60-7080123964AC}">
      <dsp:nvSpPr>
        <dsp:cNvPr id="0" name=""/>
        <dsp:cNvSpPr/>
      </dsp:nvSpPr>
      <dsp:spPr>
        <a:xfrm>
          <a:off x="525780" y="63189"/>
          <a:ext cx="8006399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>
              <a:ln>
                <a:noFill/>
              </a:ln>
              <a:solidFill>
                <a:sysClr val="windowText" lastClr="000000"/>
              </a:solidFill>
            </a:rPr>
            <a:t>GIỚI THIỆU CHUNG</a:t>
          </a:r>
        </a:p>
      </dsp:txBody>
      <dsp:txXfrm>
        <a:off x="560365" y="97774"/>
        <a:ext cx="7937229" cy="639310"/>
      </dsp:txXfrm>
    </dsp:sp>
    <dsp:sp modelId="{4FDAA85B-C312-4305-BADE-0932A5532DFF}">
      <dsp:nvSpPr>
        <dsp:cNvPr id="0" name=""/>
        <dsp:cNvSpPr/>
      </dsp:nvSpPr>
      <dsp:spPr>
        <a:xfrm>
          <a:off x="154053" y="1506069"/>
          <a:ext cx="10196136" cy="604800"/>
        </a:xfrm>
        <a:prstGeom prst="rect">
          <a:avLst/>
        </a:pr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95AA31-1866-4746-B1A3-7E153C49C298}">
      <dsp:nvSpPr>
        <dsp:cNvPr id="0" name=""/>
        <dsp:cNvSpPr/>
      </dsp:nvSpPr>
      <dsp:spPr>
        <a:xfrm>
          <a:off x="525780" y="1151829"/>
          <a:ext cx="8006399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>
              <a:ln>
                <a:noFill/>
              </a:ln>
              <a:solidFill>
                <a:sysClr val="windowText" lastClr="000000"/>
              </a:solidFill>
            </a:rPr>
            <a:t>HƯỚNG DẪN NẠP CHƯƠNG TRÌNH</a:t>
          </a:r>
        </a:p>
      </dsp:txBody>
      <dsp:txXfrm>
        <a:off x="560365" y="1186414"/>
        <a:ext cx="7937229" cy="639310"/>
      </dsp:txXfrm>
    </dsp:sp>
    <dsp:sp modelId="{6B432633-BEC7-44BC-A4EC-D920F63A726E}">
      <dsp:nvSpPr>
        <dsp:cNvPr id="0" name=""/>
        <dsp:cNvSpPr/>
      </dsp:nvSpPr>
      <dsp:spPr>
        <a:xfrm>
          <a:off x="154053" y="2594709"/>
          <a:ext cx="10196136" cy="604800"/>
        </a:xfrm>
        <a:prstGeom prst="rect">
          <a:avLst/>
        </a:pr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3620FB-CA32-414B-AA24-2EEBBD58D2A8}">
      <dsp:nvSpPr>
        <dsp:cNvPr id="0" name=""/>
        <dsp:cNvSpPr/>
      </dsp:nvSpPr>
      <dsp:spPr>
        <a:xfrm>
          <a:off x="525780" y="2240469"/>
          <a:ext cx="8006399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>
              <a:ln>
                <a:noFill/>
              </a:ln>
              <a:solidFill>
                <a:sysClr val="windowText" lastClr="000000"/>
              </a:solidFill>
            </a:rPr>
            <a:t>HƯỚNG DẪN SỬ DỤNG VỚI MPLAB X IDE</a:t>
          </a:r>
        </a:p>
      </dsp:txBody>
      <dsp:txXfrm>
        <a:off x="560365" y="2275054"/>
        <a:ext cx="7937229" cy="639310"/>
      </dsp:txXfrm>
    </dsp:sp>
    <dsp:sp modelId="{F935079A-0F57-452C-805A-1FD4296FA97A}">
      <dsp:nvSpPr>
        <dsp:cNvPr id="0" name=""/>
        <dsp:cNvSpPr/>
      </dsp:nvSpPr>
      <dsp:spPr>
        <a:xfrm>
          <a:off x="154053" y="3683349"/>
          <a:ext cx="10196136" cy="604800"/>
        </a:xfrm>
        <a:prstGeom prst="rect">
          <a:avLst/>
        </a:pr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14665F-078B-4574-B4DD-D7A30D8205F3}">
      <dsp:nvSpPr>
        <dsp:cNvPr id="0" name=""/>
        <dsp:cNvSpPr/>
      </dsp:nvSpPr>
      <dsp:spPr>
        <a:xfrm>
          <a:off x="525780" y="3329109"/>
          <a:ext cx="8006399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>
              <a:ln>
                <a:noFill/>
              </a:ln>
              <a:solidFill>
                <a:sysClr val="windowText" lastClr="000000"/>
              </a:solidFill>
            </a:rPr>
            <a:t>HƯỚNG DẪN SỬ DỤNG VỚI PIC C COMPILER</a:t>
          </a:r>
        </a:p>
      </dsp:txBody>
      <dsp:txXfrm>
        <a:off x="560365" y="3363694"/>
        <a:ext cx="7937229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Tue, 11.01.2022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96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Tue, 11.01.2022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768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Tue, 11.01.2022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36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>
            <a:lvl1pPr marL="1371600" indent="0" algn="l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Tue, 11.01.2022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387349"/>
            <a:ext cx="1281113" cy="128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015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Tue, 11.01.2022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84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Tue, 11.01.2022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948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Tue, 11.01.2022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54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Tue, 11.01.2022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296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Tue, 11.01.2022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93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Tue, 11.01.2022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06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Tue, 11.01.2022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746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B3AAAFD-6D2E-403A-9111-71B85EA05B7B}" type="datetimeFigureOut">
              <a:rPr lang="en-US" smtClean="0"/>
              <a:pPr/>
              <a:t>Tue, 11.01.2022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B25D4E5-6BDC-4F25-A4C2-6B541938C79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679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slide" Target="slide10.xml"/><Relationship Id="rId4" Type="http://schemas.openxmlformats.org/officeDocument/2006/relationships/slide" Target="slide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slide" Target="slide10.xml"/><Relationship Id="rId4" Type="http://schemas.openxmlformats.org/officeDocument/2006/relationships/slide" Target="slide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37" y="1183341"/>
            <a:ext cx="12079725" cy="449131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44525"/>
            <a:ext cx="12192000" cy="1686097"/>
          </a:xfrm>
        </p:spPr>
        <p:txBody>
          <a:bodyPr>
            <a:noAutofit/>
          </a:bodyPr>
          <a:lstStyle/>
          <a:p>
            <a:r>
              <a:rPr lang="en-US" sz="5400" b="1" dirty="0">
                <a:ln>
                  <a:solidFill>
                    <a:srgbClr val="FF0000"/>
                  </a:solidFill>
                </a:ln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PIC16F DEVELOPMENT KIT</a:t>
            </a:r>
            <a:endParaRPr lang="en-US" sz="3900" b="1" dirty="0">
              <a:ln>
                <a:solidFill>
                  <a:srgbClr val="FF0000"/>
                </a:solidFill>
              </a:ln>
              <a:solidFill>
                <a:srgbClr val="0000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5526" y="3083442"/>
            <a:ext cx="9144000" cy="902942"/>
          </a:xfrm>
        </p:spPr>
        <p:txBody>
          <a:bodyPr>
            <a:normAutofit/>
          </a:bodyPr>
          <a:lstStyle/>
          <a:p>
            <a:r>
              <a:rPr lang="en-US" sz="3900" b="1" dirty="0">
                <a:ln>
                  <a:solidFill>
                    <a:srgbClr val="FF0000"/>
                  </a:solidFill>
                </a:ln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TARGET MCU: PIC16F18877</a:t>
            </a:r>
            <a:endParaRPr lang="en-US" sz="3900" dirty="0">
              <a:ln>
                <a:solidFill>
                  <a:srgbClr val="FF0000"/>
                </a:solidFill>
              </a:ln>
              <a:solidFill>
                <a:srgbClr val="0000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06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HDSD VỚI MPLAB X 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034612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HDSD VỚI PIC C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54535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NỘI DUNG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69531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373849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CHUNG</a:t>
            </a:r>
            <a:br>
              <a:rPr lang="en-US" dirty="0"/>
            </a:br>
            <a:r>
              <a:rPr lang="en-US" sz="2800" dirty="0"/>
              <a:t>1. CẤU TẠO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khối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6833100D-89A6-48DC-9C30-EFDC04FEC464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4196317" y="1975861"/>
            <a:ext cx="6999316" cy="404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835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CHUNG</a:t>
            </a:r>
            <a:br>
              <a:rPr lang="en-US" dirty="0"/>
            </a:br>
            <a:r>
              <a:rPr lang="en-US" sz="2800" dirty="0"/>
              <a:t>1. CẤU TẠO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chính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353227B-8725-40E8-B3FC-D805E7EFCB22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5206184" y="1956846"/>
            <a:ext cx="5038203" cy="408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6109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CHUNG</a:t>
            </a:r>
            <a:br>
              <a:rPr lang="en-US" dirty="0"/>
            </a:br>
            <a:r>
              <a:rPr lang="en-US" sz="2800" dirty="0"/>
              <a:t>2. TÍNH NĂNG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nạp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kéo</a:t>
            </a:r>
            <a:r>
              <a:rPr lang="en-US" dirty="0"/>
              <a:t> </a:t>
            </a:r>
            <a:r>
              <a:rPr lang="en-US" dirty="0" err="1"/>
              <a:t>thả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không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USB –UART.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I/O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, SRAM.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RTCC, Flash,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logic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LED RGB.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260284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CHUNG</a:t>
            </a:r>
            <a:br>
              <a:rPr lang="en-US" dirty="0"/>
            </a:br>
            <a:r>
              <a:rPr lang="en-US" sz="2800" dirty="0"/>
              <a:t>3. VI ĐIỀU KHIỂN PIC16F18877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587282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 NẠP CHƯƠNG TRÌNH</a:t>
            </a:r>
            <a:br>
              <a:rPr lang="en-US" dirty="0"/>
            </a:br>
            <a:r>
              <a:rPr lang="en-US" sz="2400" dirty="0"/>
              <a:t>1. CẬP NHẬT FW CHIP NẠP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188433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 NẠP CHƯƠNG TRÌNH</a:t>
            </a:r>
            <a:br>
              <a:rPr lang="en-US" dirty="0"/>
            </a:br>
            <a:r>
              <a:rPr lang="en-US" sz="2400" dirty="0"/>
              <a:t>1. NẠP FW CHO PIC16F18877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458662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 NẠP CHƯƠNG TRÌNH</a:t>
            </a:r>
            <a:br>
              <a:rPr lang="en-US" dirty="0"/>
            </a:br>
            <a:r>
              <a:rPr lang="en-US" sz="2400" dirty="0"/>
              <a:t>1. NẠP FW CHO PIC16F18877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658730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6A10494-CD5D-45CA-857F-B606B9D2F15C}">
  <we:reference id="wa200000113" version="1.0.0.0" store="en-US" storeType="OMEX"/>
  <we:alternateReferences>
    <we:reference id="wa200000113" version="1.0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326</Words>
  <Application>Microsoft Office PowerPoint</Application>
  <PresentationFormat>Widescreen</PresentationFormat>
  <Paragraphs>60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Tahoma</vt:lpstr>
      <vt:lpstr>Wingdings</vt:lpstr>
      <vt:lpstr>Office Theme</vt:lpstr>
      <vt:lpstr>PIC16F DEVELOPMENT KIT</vt:lpstr>
      <vt:lpstr>NỘI DUNG</vt:lpstr>
      <vt:lpstr>GIỚI THIỆU CHUNG 1. CẤU TẠO</vt:lpstr>
      <vt:lpstr>GIỚI THIỆU CHUNG 1. CẤU TẠO</vt:lpstr>
      <vt:lpstr>GIỚI THIỆU CHUNG 2. TÍNH NĂNG</vt:lpstr>
      <vt:lpstr>GIỚI THIỆU CHUNG 3. VI ĐIỀU KHIỂN PIC16F18877</vt:lpstr>
      <vt:lpstr>HD NẠP CHƯƠNG TRÌNH 1. CẬP NHẬT FW CHIP NẠP</vt:lpstr>
      <vt:lpstr>HD NẠP CHƯƠNG TRÌNH 1. NẠP FW CHO PIC16F18877</vt:lpstr>
      <vt:lpstr>HD NẠP CHƯƠNG TRÌNH 1. NẠP FW CHO PIC16F18877</vt:lpstr>
      <vt:lpstr>HDSD VỚI MPLAB X IDE</vt:lpstr>
      <vt:lpstr>HDSD VỚI PIC C COMPILER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GIỚI THIỆU KIT THÍ NGHIỆM VI ĐIỀU KHIỂN PIC16F8857</dc:title>
  <dc:creator>SAMPI</dc:creator>
  <cp:lastModifiedBy>SAMPI Dev Kit</cp:lastModifiedBy>
  <cp:revision>72</cp:revision>
  <dcterms:created xsi:type="dcterms:W3CDTF">2018-04-22T14:41:54Z</dcterms:created>
  <dcterms:modified xsi:type="dcterms:W3CDTF">2022-01-11T15:52:32Z</dcterms:modified>
</cp:coreProperties>
</file>

<file path=docProps/thumbnail.jpeg>
</file>